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4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3" r:id="rId70"/>
    <p:sldId id="424" r:id="rId71"/>
    <p:sldId id="425" r:id="rId72"/>
    <p:sldId id="426" r:id="rId73"/>
    <p:sldId id="427" r:id="rId74"/>
  </p:sldIdLst>
  <p:sldSz cx="12192000" cy="6858000"/>
  <p:notesSz cx="6858000" cy="9144000"/>
  <p:photoAlbum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7036-D20B-4184-82E0-C3E614DE9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B0618-C753-4E2D-896C-AF117CE4B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A7744-EEF0-4BC1-BCB2-1E406557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39AF0-7BF9-40A7-B50C-C0EC3A0B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7EEF9-2C6C-4A96-B2EF-92C297A4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536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BD8A-B352-43CC-9D96-92C7137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DEE99-ED44-43DE-8A40-587DC4F16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53CB9-561E-4213-AFD8-DBAF84C55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2D2DD-6F66-4255-882A-AD8FDA3B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1C66D-527C-41F9-98CB-01A709B5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194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CDEB0-B476-472E-A7D2-8FB077E59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E38DC-A9E3-4363-9305-A110B2F85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C42AB-5B0B-4AE3-BC64-42510C1A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668D0-C831-464D-AA6E-F0449FD5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7B1C-FF00-4568-ACAB-718055A8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925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AB07-DF9A-4E8E-9302-49641A65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B1AA-51CF-4D01-BDC0-0ECA2EAD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B499-BB0F-44DB-8F9F-949E1186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4BD3-F31F-46AA-9D63-E9263D03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2341-FF9C-4821-B7F1-626E516F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2373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B379-2DC1-459D-8312-0D8EF5F9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2BE97-E23A-4691-B447-29AB5AFD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90A6-B23C-4E15-9A22-9D29D3D4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C6112-CF25-46A0-93DD-9EE8E9438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BBDE-4ED5-416E-921A-07D11398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3492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F49E-5B1A-4B78-985B-9744C287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E0A3-BB50-4B10-AA5F-A39E50BE4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BA004-F23D-4649-89E8-C6A53143B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8576F-258E-49E0-B7BF-B953B459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9B70E-9810-4060-85C3-766E6F43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5342B-B2A5-4F7D-BCE9-92AFB109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951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DA73-11E3-4131-B0E7-A66446C1F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BF4F-039B-4280-9E18-39B16C5D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5E74A-19F3-4617-AA08-3AFF150B3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E2721-7CEA-4FDD-BF26-F0D04DE0B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17EAF-8201-48CC-BB29-854339EB6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78C81-FF16-4DE5-801E-CB316CA1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52781-F0E7-4BD9-9D73-C76E7933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81DCF-AA6B-4815-8429-3C92E608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64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8D5B-A4C5-4151-A05B-43356D41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17AC1-B73F-4E96-BC07-4FB1C6A1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02A3C-3A4B-4DEC-ACEA-2E31E687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70884-81E2-4B0A-B9B1-63D97E72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122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E782B-5E7F-4171-8661-111D3EAC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4962B-8B02-410C-9603-8A2EF677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73F44-A32F-41EB-98F5-B19F8B24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9097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1E0F-B64F-4772-A2DE-837749F1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0B76-2217-451E-957A-F38A67573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A3A3C-170D-47A4-8FE0-B325E97A6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3B6B3-0B44-4E3B-802C-05E8B6DC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B9E03-F5B4-4A41-AFF8-A5A70771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E4CB3-806B-49F1-A688-75D97B34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5221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1050-4FDA-4120-8E62-6C176E44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D275D-9044-4FE5-9D45-30353C66D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2100E-D2C7-4CCD-97C0-EC0964A94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ED88-1120-4182-849F-D10E6D8B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8823D-B22C-4641-9F22-ABB2FF4B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37663-2F96-4EB8-ACC8-FADF267A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67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7FB5B-11FE-4F4C-9AE8-7828A345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50712-DD1A-42F4-B7B5-E882AEA4A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675DB-C627-415F-A88B-BB5F218B6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A823F-7473-427E-A723-9D9019A1EB6F}" type="datetimeFigureOut">
              <a:rPr lang="hr-HR" smtClean="0"/>
              <a:t>10.9.2021.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0D65-2C48-4455-8071-D720E4CC9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021DD-1101-4EF4-9122-E60C1623F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BC6E0-363B-4088-947B-588D474D2E2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151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u5Z0T7d8W">
            <a:extLst>
              <a:ext uri="{FF2B5EF4-FFF2-40B4-BE49-F238E27FC236}">
                <a16:creationId xmlns:a16="http://schemas.microsoft.com/office/drawing/2014/main" id="{6D8E0BB9-3900-41A1-85DD-651926ABE5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3Zja6fcjQ">
            <a:extLst>
              <a:ext uri="{FF2B5EF4-FFF2-40B4-BE49-F238E27FC236}">
                <a16:creationId xmlns:a16="http://schemas.microsoft.com/office/drawing/2014/main" id="{E63F755D-4B40-43EF-8A0F-43F941C4A5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0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D5WKwQW8a">
            <a:extLst>
              <a:ext uri="{FF2B5EF4-FFF2-40B4-BE49-F238E27FC236}">
                <a16:creationId xmlns:a16="http://schemas.microsoft.com/office/drawing/2014/main" id="{0585CDDF-DF92-450D-9E94-F589739543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3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1ry5FCbt0Z">
            <a:extLst>
              <a:ext uri="{FF2B5EF4-FFF2-40B4-BE49-F238E27FC236}">
                <a16:creationId xmlns:a16="http://schemas.microsoft.com/office/drawing/2014/main" id="{C73CF484-9555-4A97-88B0-12548D93CA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3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E4uv1thtX">
            <a:extLst>
              <a:ext uri="{FF2B5EF4-FFF2-40B4-BE49-F238E27FC236}">
                <a16:creationId xmlns:a16="http://schemas.microsoft.com/office/drawing/2014/main" id="{D314601E-53D7-47F6-996A-4463AE762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1zK5UFoFV">
            <a:extLst>
              <a:ext uri="{FF2B5EF4-FFF2-40B4-BE49-F238E27FC236}">
                <a16:creationId xmlns:a16="http://schemas.microsoft.com/office/drawing/2014/main" id="{B98AB594-B8D6-4C87-806C-C3118D3F51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34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8LavHXp0J">
            <a:extLst>
              <a:ext uri="{FF2B5EF4-FFF2-40B4-BE49-F238E27FC236}">
                <a16:creationId xmlns:a16="http://schemas.microsoft.com/office/drawing/2014/main" id="{6DAA1862-563B-427C-BACD-8459A25389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aACcmZQqW">
            <a:extLst>
              <a:ext uri="{FF2B5EF4-FFF2-40B4-BE49-F238E27FC236}">
                <a16:creationId xmlns:a16="http://schemas.microsoft.com/office/drawing/2014/main" id="{F8E52368-69C9-438B-883B-E173C6F672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1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TmvuJywPM">
            <a:extLst>
              <a:ext uri="{FF2B5EF4-FFF2-40B4-BE49-F238E27FC236}">
                <a16:creationId xmlns:a16="http://schemas.microsoft.com/office/drawing/2014/main" id="{F1A52436-5106-4E91-BD69-AE8817EC19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84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kbdc1EBoC">
            <a:extLst>
              <a:ext uri="{FF2B5EF4-FFF2-40B4-BE49-F238E27FC236}">
                <a16:creationId xmlns:a16="http://schemas.microsoft.com/office/drawing/2014/main" id="{93E40767-16BA-43B1-AB78-2D7000EC96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4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0lCIy27AZ">
            <a:extLst>
              <a:ext uri="{FF2B5EF4-FFF2-40B4-BE49-F238E27FC236}">
                <a16:creationId xmlns:a16="http://schemas.microsoft.com/office/drawing/2014/main" id="{17A39F1F-9B83-419A-AFF2-3E1CB264C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6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ezS1cCfyhB">
            <a:extLst>
              <a:ext uri="{FF2B5EF4-FFF2-40B4-BE49-F238E27FC236}">
                <a16:creationId xmlns:a16="http://schemas.microsoft.com/office/drawing/2014/main" id="{ECA7C3C0-2627-4144-98CE-BB3CC1AF72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7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6Xei5BJV9">
            <a:extLst>
              <a:ext uri="{FF2B5EF4-FFF2-40B4-BE49-F238E27FC236}">
                <a16:creationId xmlns:a16="http://schemas.microsoft.com/office/drawing/2014/main" id="{E19FF0FF-AEAB-4545-B5D8-6D30959F96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yYDNMEK4B">
            <a:extLst>
              <a:ext uri="{FF2B5EF4-FFF2-40B4-BE49-F238E27FC236}">
                <a16:creationId xmlns:a16="http://schemas.microsoft.com/office/drawing/2014/main" id="{CD1DB568-26C9-4410-A2A5-E9E6EA5EB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0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BQQSzxSPw">
            <a:extLst>
              <a:ext uri="{FF2B5EF4-FFF2-40B4-BE49-F238E27FC236}">
                <a16:creationId xmlns:a16="http://schemas.microsoft.com/office/drawing/2014/main" id="{DF51F489-4E10-46C0-83F5-FF6D90AC22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34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Y1I20GgsMh">
            <a:extLst>
              <a:ext uri="{FF2B5EF4-FFF2-40B4-BE49-F238E27FC236}">
                <a16:creationId xmlns:a16="http://schemas.microsoft.com/office/drawing/2014/main" id="{758EF78A-EE61-4A25-876B-946FA03C99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1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U0Cfxdves">
            <a:extLst>
              <a:ext uri="{FF2B5EF4-FFF2-40B4-BE49-F238E27FC236}">
                <a16:creationId xmlns:a16="http://schemas.microsoft.com/office/drawing/2014/main" id="{4CC802C1-A4B0-4621-8B99-6F88E9B24E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8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9BNHdABlOd">
            <a:extLst>
              <a:ext uri="{FF2B5EF4-FFF2-40B4-BE49-F238E27FC236}">
                <a16:creationId xmlns:a16="http://schemas.microsoft.com/office/drawing/2014/main" id="{353CAEB2-A139-47D1-BA5C-C2F38CFA4D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0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N19YE3PTMh">
            <a:extLst>
              <a:ext uri="{FF2B5EF4-FFF2-40B4-BE49-F238E27FC236}">
                <a16:creationId xmlns:a16="http://schemas.microsoft.com/office/drawing/2014/main" id="{04B6745F-1F25-4E12-9B33-953714B554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bW6nhFodN">
            <a:extLst>
              <a:ext uri="{FF2B5EF4-FFF2-40B4-BE49-F238E27FC236}">
                <a16:creationId xmlns:a16="http://schemas.microsoft.com/office/drawing/2014/main" id="{2E9BB117-EEBB-4DD2-A310-44048AEA6B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6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H1kczrhQB9">
            <a:extLst>
              <a:ext uri="{FF2B5EF4-FFF2-40B4-BE49-F238E27FC236}">
                <a16:creationId xmlns:a16="http://schemas.microsoft.com/office/drawing/2014/main" id="{90B4C828-7494-4C66-9115-880204F8F3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UTCdaz4XX">
            <a:extLst>
              <a:ext uri="{FF2B5EF4-FFF2-40B4-BE49-F238E27FC236}">
                <a16:creationId xmlns:a16="http://schemas.microsoft.com/office/drawing/2014/main" id="{1D160559-4083-423E-A0B0-A9680DEE7E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4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LsgKffj56D">
            <a:extLst>
              <a:ext uri="{FF2B5EF4-FFF2-40B4-BE49-F238E27FC236}">
                <a16:creationId xmlns:a16="http://schemas.microsoft.com/office/drawing/2014/main" id="{0904E02F-6101-49EC-8EAE-4AC949E2D3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18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2iiyrCvGfH">
            <a:extLst>
              <a:ext uri="{FF2B5EF4-FFF2-40B4-BE49-F238E27FC236}">
                <a16:creationId xmlns:a16="http://schemas.microsoft.com/office/drawing/2014/main" id="{C7F32D16-B90A-465A-ADEF-6F06BD8746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1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vYwwPOEFbJ">
            <a:extLst>
              <a:ext uri="{FF2B5EF4-FFF2-40B4-BE49-F238E27FC236}">
                <a16:creationId xmlns:a16="http://schemas.microsoft.com/office/drawing/2014/main" id="{7A00FDAF-1BD0-4487-BCBC-E49747911C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49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g8Mx1wLeG">
            <a:extLst>
              <a:ext uri="{FF2B5EF4-FFF2-40B4-BE49-F238E27FC236}">
                <a16:creationId xmlns:a16="http://schemas.microsoft.com/office/drawing/2014/main" id="{9CB66051-90DE-46B7-A9D3-1F083CFF2C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40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Ptsg0sSXi">
            <a:extLst>
              <a:ext uri="{FF2B5EF4-FFF2-40B4-BE49-F238E27FC236}">
                <a16:creationId xmlns:a16="http://schemas.microsoft.com/office/drawing/2014/main" id="{2A739E94-649F-40DE-AD73-A8FEBAE19E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52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IVc2U6XLpO">
            <a:extLst>
              <a:ext uri="{FF2B5EF4-FFF2-40B4-BE49-F238E27FC236}">
                <a16:creationId xmlns:a16="http://schemas.microsoft.com/office/drawing/2014/main" id="{3FFE73A8-EC1F-4B52-8F3F-70108465CE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60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88Y4qAa1gm">
            <a:extLst>
              <a:ext uri="{FF2B5EF4-FFF2-40B4-BE49-F238E27FC236}">
                <a16:creationId xmlns:a16="http://schemas.microsoft.com/office/drawing/2014/main" id="{37DC2335-EA98-4CF5-9DE9-DBE4DCFA6A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3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DTa6XxMUnc">
            <a:extLst>
              <a:ext uri="{FF2B5EF4-FFF2-40B4-BE49-F238E27FC236}">
                <a16:creationId xmlns:a16="http://schemas.microsoft.com/office/drawing/2014/main" id="{1E4CC9FB-FE6A-477C-B7E3-98D22B6D1E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87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bm2tvyhug3">
            <a:extLst>
              <a:ext uri="{FF2B5EF4-FFF2-40B4-BE49-F238E27FC236}">
                <a16:creationId xmlns:a16="http://schemas.microsoft.com/office/drawing/2014/main" id="{0F88D829-918E-44F0-9EA1-930495A0FA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14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khUwDH6Ny">
            <a:extLst>
              <a:ext uri="{FF2B5EF4-FFF2-40B4-BE49-F238E27FC236}">
                <a16:creationId xmlns:a16="http://schemas.microsoft.com/office/drawing/2014/main" id="{586A33B4-01C0-45CD-B329-D12A12154D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99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Tl7yeEnD2">
            <a:extLst>
              <a:ext uri="{FF2B5EF4-FFF2-40B4-BE49-F238E27FC236}">
                <a16:creationId xmlns:a16="http://schemas.microsoft.com/office/drawing/2014/main" id="{9E185465-7419-451D-B414-0C048F8EAE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0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ECQaKJbX7">
            <a:extLst>
              <a:ext uri="{FF2B5EF4-FFF2-40B4-BE49-F238E27FC236}">
                <a16:creationId xmlns:a16="http://schemas.microsoft.com/office/drawing/2014/main" id="{2814EBA2-12DC-4EE4-824A-5B5BD0A52B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76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gBvjEbShAB">
            <a:extLst>
              <a:ext uri="{FF2B5EF4-FFF2-40B4-BE49-F238E27FC236}">
                <a16:creationId xmlns:a16="http://schemas.microsoft.com/office/drawing/2014/main" id="{054CA907-575E-4FBC-9C6E-EAD6982C4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3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ulcgYo88B">
            <a:extLst>
              <a:ext uri="{FF2B5EF4-FFF2-40B4-BE49-F238E27FC236}">
                <a16:creationId xmlns:a16="http://schemas.microsoft.com/office/drawing/2014/main" id="{157EEA8F-190A-4E4D-AFF2-3372DC6C72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9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JX37tQq699">
            <a:extLst>
              <a:ext uri="{FF2B5EF4-FFF2-40B4-BE49-F238E27FC236}">
                <a16:creationId xmlns:a16="http://schemas.microsoft.com/office/drawing/2014/main" id="{EEDF38B5-819D-44F8-9B05-C823EB5848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74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svMSsqV7KN">
            <a:extLst>
              <a:ext uri="{FF2B5EF4-FFF2-40B4-BE49-F238E27FC236}">
                <a16:creationId xmlns:a16="http://schemas.microsoft.com/office/drawing/2014/main" id="{1FA15684-7565-46F7-AFDE-F2E505B992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7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U4CHGXcgC0">
            <a:extLst>
              <a:ext uri="{FF2B5EF4-FFF2-40B4-BE49-F238E27FC236}">
                <a16:creationId xmlns:a16="http://schemas.microsoft.com/office/drawing/2014/main" id="{5E083686-C1D7-4BC5-9CE0-7913AF0F83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93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A8h9szGca">
            <a:extLst>
              <a:ext uri="{FF2B5EF4-FFF2-40B4-BE49-F238E27FC236}">
                <a16:creationId xmlns:a16="http://schemas.microsoft.com/office/drawing/2014/main" id="{1FB49781-B32F-4B29-85DE-4616999A11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08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if2baHyoA">
            <a:extLst>
              <a:ext uri="{FF2B5EF4-FFF2-40B4-BE49-F238E27FC236}">
                <a16:creationId xmlns:a16="http://schemas.microsoft.com/office/drawing/2014/main" id="{B3DBC47C-3B36-4F74-9EC9-2794719428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8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YEfW9bId3">
            <a:extLst>
              <a:ext uri="{FF2B5EF4-FFF2-40B4-BE49-F238E27FC236}">
                <a16:creationId xmlns:a16="http://schemas.microsoft.com/office/drawing/2014/main" id="{0734EDCE-4788-4336-95B1-33103DA0A6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95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5eNv5pRpMM">
            <a:extLst>
              <a:ext uri="{FF2B5EF4-FFF2-40B4-BE49-F238E27FC236}">
                <a16:creationId xmlns:a16="http://schemas.microsoft.com/office/drawing/2014/main" id="{0818DE6B-6726-4BA3-B5F5-E0E10FDAAF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79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TAmsiWRFH">
            <a:extLst>
              <a:ext uri="{FF2B5EF4-FFF2-40B4-BE49-F238E27FC236}">
                <a16:creationId xmlns:a16="http://schemas.microsoft.com/office/drawing/2014/main" id="{C4CE7BC6-12A4-4D82-889D-31AD40D9A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roJv6s8Bm">
            <a:extLst>
              <a:ext uri="{FF2B5EF4-FFF2-40B4-BE49-F238E27FC236}">
                <a16:creationId xmlns:a16="http://schemas.microsoft.com/office/drawing/2014/main" id="{5BCFE92D-C160-478F-8500-7013B6F7A1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73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5ixUCu1QP">
            <a:extLst>
              <a:ext uri="{FF2B5EF4-FFF2-40B4-BE49-F238E27FC236}">
                <a16:creationId xmlns:a16="http://schemas.microsoft.com/office/drawing/2014/main" id="{E59FC115-0761-40C2-83A7-F261CDC6B6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4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6lvY12PEB">
            <a:extLst>
              <a:ext uri="{FF2B5EF4-FFF2-40B4-BE49-F238E27FC236}">
                <a16:creationId xmlns:a16="http://schemas.microsoft.com/office/drawing/2014/main" id="{B8465D17-3A63-4FE7-A5C2-3BFB4F5F68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16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oTtQtaALzB">
            <a:extLst>
              <a:ext uri="{FF2B5EF4-FFF2-40B4-BE49-F238E27FC236}">
                <a16:creationId xmlns:a16="http://schemas.microsoft.com/office/drawing/2014/main" id="{EEE4397A-0664-4D50-9590-BEFDC39E03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5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rO9jPAklg5">
            <a:extLst>
              <a:ext uri="{FF2B5EF4-FFF2-40B4-BE49-F238E27FC236}">
                <a16:creationId xmlns:a16="http://schemas.microsoft.com/office/drawing/2014/main" id="{FFE073BC-F04D-4F28-8751-F35327BB47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2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MFz0ju5lHI">
            <a:extLst>
              <a:ext uri="{FF2B5EF4-FFF2-40B4-BE49-F238E27FC236}">
                <a16:creationId xmlns:a16="http://schemas.microsoft.com/office/drawing/2014/main" id="{A80438F9-F5F1-414D-BE3F-5DA7337109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79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9j9g1ntoFl">
            <a:extLst>
              <a:ext uri="{FF2B5EF4-FFF2-40B4-BE49-F238E27FC236}">
                <a16:creationId xmlns:a16="http://schemas.microsoft.com/office/drawing/2014/main" id="{06B2012F-7027-427A-A98B-6EB86D8C38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3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QxRNQYgX5A">
            <a:extLst>
              <a:ext uri="{FF2B5EF4-FFF2-40B4-BE49-F238E27FC236}">
                <a16:creationId xmlns:a16="http://schemas.microsoft.com/office/drawing/2014/main" id="{9F959830-9EDB-4824-AA1D-73A57C0058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5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wjhafdquZm">
            <a:extLst>
              <a:ext uri="{FF2B5EF4-FFF2-40B4-BE49-F238E27FC236}">
                <a16:creationId xmlns:a16="http://schemas.microsoft.com/office/drawing/2014/main" id="{03D68058-5852-4C23-B916-62198AA396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73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RT1qyN1iY">
            <a:extLst>
              <a:ext uri="{FF2B5EF4-FFF2-40B4-BE49-F238E27FC236}">
                <a16:creationId xmlns:a16="http://schemas.microsoft.com/office/drawing/2014/main" id="{65A5520B-3D77-4149-A310-909EC1A1CE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24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AmvTw1Ahl5">
            <a:extLst>
              <a:ext uri="{FF2B5EF4-FFF2-40B4-BE49-F238E27FC236}">
                <a16:creationId xmlns:a16="http://schemas.microsoft.com/office/drawing/2014/main" id="{CA013926-EDEA-435F-8D38-48DDA77699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51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wtTbkMadm">
            <a:extLst>
              <a:ext uri="{FF2B5EF4-FFF2-40B4-BE49-F238E27FC236}">
                <a16:creationId xmlns:a16="http://schemas.microsoft.com/office/drawing/2014/main" id="{A13B6CE0-9C9B-4EB8-A31D-2D00373E13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74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Pfj0feIaXn">
            <a:extLst>
              <a:ext uri="{FF2B5EF4-FFF2-40B4-BE49-F238E27FC236}">
                <a16:creationId xmlns:a16="http://schemas.microsoft.com/office/drawing/2014/main" id="{0932C1E5-318E-464B-AF7B-D3BCDCCDF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01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cvSAcbmcry">
            <a:extLst>
              <a:ext uri="{FF2B5EF4-FFF2-40B4-BE49-F238E27FC236}">
                <a16:creationId xmlns:a16="http://schemas.microsoft.com/office/drawing/2014/main" id="{05170694-1C02-44BF-BABE-5AAC52319D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65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XexnDxgI7g">
            <a:extLst>
              <a:ext uri="{FF2B5EF4-FFF2-40B4-BE49-F238E27FC236}">
                <a16:creationId xmlns:a16="http://schemas.microsoft.com/office/drawing/2014/main" id="{6107EAC0-142B-4569-8C67-BB9899F619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1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UbgrWYa7v">
            <a:extLst>
              <a:ext uri="{FF2B5EF4-FFF2-40B4-BE49-F238E27FC236}">
                <a16:creationId xmlns:a16="http://schemas.microsoft.com/office/drawing/2014/main" id="{1D52B733-1E2A-4D9E-8804-D372EF1409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08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ZTiYwnSplL">
            <a:extLst>
              <a:ext uri="{FF2B5EF4-FFF2-40B4-BE49-F238E27FC236}">
                <a16:creationId xmlns:a16="http://schemas.microsoft.com/office/drawing/2014/main" id="{5147AD7A-98DE-4390-9C03-7072426C0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4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fA7CS6wZQv">
            <a:extLst>
              <a:ext uri="{FF2B5EF4-FFF2-40B4-BE49-F238E27FC236}">
                <a16:creationId xmlns:a16="http://schemas.microsoft.com/office/drawing/2014/main" id="{6082F4D1-5EE9-43AB-A880-1EDDD315DE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2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1tEAG5L0V">
            <a:extLst>
              <a:ext uri="{FF2B5EF4-FFF2-40B4-BE49-F238E27FC236}">
                <a16:creationId xmlns:a16="http://schemas.microsoft.com/office/drawing/2014/main" id="{CFB1FE51-1F8B-41A3-A006-06999917A1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45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uhwywoxOH">
            <a:extLst>
              <a:ext uri="{FF2B5EF4-FFF2-40B4-BE49-F238E27FC236}">
                <a16:creationId xmlns:a16="http://schemas.microsoft.com/office/drawing/2014/main" id="{FB6865A8-B940-49F3-A7F0-089EB1B4CC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32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IBRkgD4t5U">
            <a:extLst>
              <a:ext uri="{FF2B5EF4-FFF2-40B4-BE49-F238E27FC236}">
                <a16:creationId xmlns:a16="http://schemas.microsoft.com/office/drawing/2014/main" id="{DC6C9746-75CE-40C9-8C53-5C4F2E1761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8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GeMujvZDbu">
            <a:extLst>
              <a:ext uri="{FF2B5EF4-FFF2-40B4-BE49-F238E27FC236}">
                <a16:creationId xmlns:a16="http://schemas.microsoft.com/office/drawing/2014/main" id="{43E033B2-99F9-411B-AFEA-0EB96B5597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3IxHgij2v5">
            <a:extLst>
              <a:ext uri="{FF2B5EF4-FFF2-40B4-BE49-F238E27FC236}">
                <a16:creationId xmlns:a16="http://schemas.microsoft.com/office/drawing/2014/main" id="{0A9600C9-C309-4C28-A538-A0B8E911B0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7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PcQPPIwuz">
            <a:extLst>
              <a:ext uri="{FF2B5EF4-FFF2-40B4-BE49-F238E27FC236}">
                <a16:creationId xmlns:a16="http://schemas.microsoft.com/office/drawing/2014/main" id="{B7D65861-8315-4B1F-97E1-DB2018D3F0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526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6axMDe6IgA">
            <a:extLst>
              <a:ext uri="{FF2B5EF4-FFF2-40B4-BE49-F238E27FC236}">
                <a16:creationId xmlns:a16="http://schemas.microsoft.com/office/drawing/2014/main" id="{21F1C4CB-5193-428C-A860-62D798FFF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694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ymCkKk6fec">
            <a:extLst>
              <a:ext uri="{FF2B5EF4-FFF2-40B4-BE49-F238E27FC236}">
                <a16:creationId xmlns:a16="http://schemas.microsoft.com/office/drawing/2014/main" id="{13074EB7-73E8-40B2-AEC0-532B783F1B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13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fox_poC9uPlxVm">
            <a:extLst>
              <a:ext uri="{FF2B5EF4-FFF2-40B4-BE49-F238E27FC236}">
                <a16:creationId xmlns:a16="http://schemas.microsoft.com/office/drawing/2014/main" id="{622E34CC-0A57-4E86-AE3C-F7ADA96F7E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3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0aE6LLQteb">
            <a:extLst>
              <a:ext uri="{FF2B5EF4-FFF2-40B4-BE49-F238E27FC236}">
                <a16:creationId xmlns:a16="http://schemas.microsoft.com/office/drawing/2014/main" id="{BAEADC06-B454-4C37-BD0A-23E0D68938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_K6dKCdQ5D6">
            <a:extLst>
              <a:ext uri="{FF2B5EF4-FFF2-40B4-BE49-F238E27FC236}">
                <a16:creationId xmlns:a16="http://schemas.microsoft.com/office/drawing/2014/main" id="{38346964-C95E-436B-A689-0730F118ED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82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Widescreen</PresentationFormat>
  <Paragraphs>0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Horvat Sergej</dc:creator>
  <cp:lastModifiedBy>Horvat Sergej</cp:lastModifiedBy>
  <cp:revision>3</cp:revision>
  <dcterms:created xsi:type="dcterms:W3CDTF">2021-09-02T12:48:42Z</dcterms:created>
  <dcterms:modified xsi:type="dcterms:W3CDTF">2021-09-10T14:56:42Z</dcterms:modified>
</cp:coreProperties>
</file>